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4"/>
  </p:sldMasterIdLst>
  <p:notesMasterIdLst>
    <p:notesMasterId r:id="rId7"/>
  </p:notesMasterIdLst>
  <p:sldIdLst>
    <p:sldId id="269" r:id="rId5"/>
    <p:sldId id="27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8E2BAC-471E-46C8-8BD5-57D2354F6C77}" v="1" dt="2021-02-04T09:12:51.5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3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n Hong Cheung" userId="93770ea5-7e51-4abf-bb49-331f76e5b77e" providerId="ADAL" clId="{6B8E2BAC-471E-46C8-8BD5-57D2354F6C77}"/>
    <pc:docChg chg="custSel modSld">
      <pc:chgData name="Chun Hong Cheung" userId="93770ea5-7e51-4abf-bb49-331f76e5b77e" providerId="ADAL" clId="{6B8E2BAC-471E-46C8-8BD5-57D2354F6C77}" dt="2021-02-04T09:12:58.914" v="5" actId="14100"/>
      <pc:docMkLst>
        <pc:docMk/>
      </pc:docMkLst>
      <pc:sldChg chg="addSp delSp modSp mod">
        <pc:chgData name="Chun Hong Cheung" userId="93770ea5-7e51-4abf-bb49-331f76e5b77e" providerId="ADAL" clId="{6B8E2BAC-471E-46C8-8BD5-57D2354F6C77}" dt="2021-02-04T09:12:58.914" v="5" actId="14100"/>
        <pc:sldMkLst>
          <pc:docMk/>
          <pc:sldMk cId="4025185055" sldId="269"/>
        </pc:sldMkLst>
        <pc:picChg chg="add mod">
          <ac:chgData name="Chun Hong Cheung" userId="93770ea5-7e51-4abf-bb49-331f76e5b77e" providerId="ADAL" clId="{6B8E2BAC-471E-46C8-8BD5-57D2354F6C77}" dt="2021-02-04T09:12:58.914" v="5" actId="14100"/>
          <ac:picMkLst>
            <pc:docMk/>
            <pc:sldMk cId="4025185055" sldId="269"/>
            <ac:picMk id="4" creationId="{61EBA9C5-80C9-4D81-BB56-11941C7136C9}"/>
          </ac:picMkLst>
        </pc:picChg>
        <pc:picChg chg="del">
          <ac:chgData name="Chun Hong Cheung" userId="93770ea5-7e51-4abf-bb49-331f76e5b77e" providerId="ADAL" clId="{6B8E2BAC-471E-46C8-8BD5-57D2354F6C77}" dt="2021-02-04T09:12:42.892" v="0" actId="478"/>
          <ac:picMkLst>
            <pc:docMk/>
            <pc:sldMk cId="4025185055" sldId="269"/>
            <ac:picMk id="12" creationId="{652F4617-D6C5-4FB1-AEE5-2E89262925A9}"/>
          </ac:picMkLst>
        </pc:picChg>
      </pc:sldChg>
    </pc:docChg>
  </pc:docChgLst>
</pc:chgInfo>
</file>

<file path=ppt/media/image1.jpeg>
</file>

<file path=ppt/media/image2.jp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2/4/2021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C2E5755-BE71-42AB-90F6-2F0E564E55A6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920DED0-842D-4236-8DE2-847A33CFA49E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274AE70-3B2E-4296-B975-61046C051972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4758159-BAD0-408E-BBE1-96B668F1C589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-142875" y="-42332"/>
            <a:ext cx="12191980" cy="6857990"/>
          </a:xfrm>
          <a:prstGeom prst="rect">
            <a:avLst/>
          </a:prstGeom>
        </p:spPr>
      </p:pic>
      <p:sp>
        <p:nvSpPr>
          <p:cNvPr id="23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Sit Dolor Amet</a:t>
            </a:r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0E48B47-0DAD-456C-848E-44A94F2F9F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61EBA9C5-80C9-4D81-BB56-11941C713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558934" y="-1467198"/>
            <a:ext cx="6857999" cy="979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-142875" y="-42332"/>
            <a:ext cx="12191980" cy="6857990"/>
          </a:xfrm>
          <a:prstGeom prst="rect">
            <a:avLst/>
          </a:prstGeom>
        </p:spPr>
      </p:pic>
      <p:sp>
        <p:nvSpPr>
          <p:cNvPr id="23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Sit Dolor Amet</a:t>
            </a:r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0E48B47-0DAD-456C-848E-44A94F2F9F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1" name="Picture 10" descr="A picture containing text, receipt&#10;&#10;Description automatically generated">
            <a:extLst>
              <a:ext uri="{FF2B5EF4-FFF2-40B4-BE49-F238E27FC236}">
                <a16:creationId xmlns:a16="http://schemas.microsoft.com/office/drawing/2014/main" id="{D80F09E4-D1F0-4949-A7D6-D55499F81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750184" y="-1625912"/>
            <a:ext cx="6857999" cy="1009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704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728D249-1983-451D-8451-059C0BA5C7B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design</Template>
  <TotalTime>5</TotalTime>
  <Words>6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Century Gothic</vt:lpstr>
      <vt:lpstr>Garamond</vt:lpstr>
      <vt:lpstr>Savon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</dc:creator>
  <cp:lastModifiedBy>Eric</cp:lastModifiedBy>
  <cp:revision>3</cp:revision>
  <dcterms:created xsi:type="dcterms:W3CDTF">2021-02-03T08:50:49Z</dcterms:created>
  <dcterms:modified xsi:type="dcterms:W3CDTF">2021-02-04T09:13:02Z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